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6858000" cy="97202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3"/>
    <p:restoredTop sz="96327"/>
  </p:normalViewPr>
  <p:slideViewPr>
    <p:cSldViewPr snapToGrid="0">
      <p:cViewPr>
        <p:scale>
          <a:sx n="100" d="100"/>
          <a:sy n="100" d="100"/>
        </p:scale>
        <p:origin x="2034" y="-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0794"/>
            <a:ext cx="5829300" cy="338409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05389"/>
            <a:ext cx="5143500" cy="234681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82439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38098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7514"/>
            <a:ext cx="1478756" cy="823747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7514"/>
            <a:ext cx="4350544" cy="823747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10339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34474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23318"/>
            <a:ext cx="5915025" cy="40433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04929"/>
            <a:ext cx="5915025" cy="21263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4312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7570"/>
            <a:ext cx="2914650" cy="616741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7570"/>
            <a:ext cx="2914650" cy="616741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2084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7516"/>
            <a:ext cx="5915025" cy="18788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82815"/>
            <a:ext cx="2901255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50596"/>
            <a:ext cx="2901255" cy="522239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82815"/>
            <a:ext cx="2915543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50596"/>
            <a:ext cx="2915543" cy="522239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25071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9089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0860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9540"/>
            <a:ext cx="3471863" cy="690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94059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9540"/>
            <a:ext cx="3471863" cy="69076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33089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7516"/>
            <a:ext cx="5915025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7570"/>
            <a:ext cx="5915025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37BF4-A489-F249-8082-0B279E1DBC68}" type="datetimeFigureOut">
              <a:rPr kumimoji="1" lang="ko-Kore-KR" altLang="en-US" smtClean="0"/>
              <a:t>01/15/2026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009246"/>
            <a:ext cx="231457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59934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2318E8-1F35-FF21-D267-A5F586022C2E}"/>
              </a:ext>
            </a:extLst>
          </p:cNvPr>
          <p:cNvSpPr txBox="1"/>
          <p:nvPr/>
        </p:nvSpPr>
        <p:spPr>
          <a:xfrm>
            <a:off x="1883664" y="536724"/>
            <a:ext cx="3090672" cy="3693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ko-KR" altLang="en-US" spc="300" dirty="0">
                <a:latin typeface="KoPubDotum Medium" pitchFamily="2" charset="-127"/>
                <a:ea typeface="KoPubDotum Medium" pitchFamily="2" charset="-127"/>
              </a:rPr>
              <a:t>분양</a:t>
            </a:r>
            <a:r>
              <a:rPr kumimoji="1" lang="en-US" altLang="ko-KR" spc="300" dirty="0">
                <a:latin typeface="KoPubDotum Medium" pitchFamily="2" charset="-127"/>
                <a:ea typeface="KoPubDotum Medium" pitchFamily="2" charset="-127"/>
              </a:rPr>
              <a:t>/</a:t>
            </a:r>
            <a:r>
              <a:rPr kumimoji="1" lang="ko-KR" altLang="en-US" spc="300" dirty="0">
                <a:latin typeface="KoPubDotum Medium" pitchFamily="2" charset="-127"/>
                <a:ea typeface="KoPubDotum Medium" pitchFamily="2" charset="-127"/>
              </a:rPr>
              <a:t>기타 대행 의뢰서</a:t>
            </a:r>
            <a:endParaRPr kumimoji="1" lang="ko-Kore-KR" altLang="en-US" spc="300" dirty="0">
              <a:latin typeface="KoPubDotum Medium" pitchFamily="2" charset="-127"/>
              <a:ea typeface="KoPubDotum Medium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0DCEA-350F-08C1-2CDF-BDE5808F1552}"/>
              </a:ext>
            </a:extLst>
          </p:cNvPr>
          <p:cNvSpPr txBox="1"/>
          <p:nvPr/>
        </p:nvSpPr>
        <p:spPr>
          <a:xfrm>
            <a:off x="337562" y="1252942"/>
            <a:ext cx="4608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400" dirty="0">
                <a:latin typeface="KoPubDotum Medium" pitchFamily="2" charset="-127"/>
                <a:ea typeface="KoPubDotum Medium" pitchFamily="2" charset="-127"/>
              </a:rPr>
              <a:t>☐ 업무 의뢰인</a:t>
            </a:r>
            <a:endParaRPr kumimoji="1" lang="ko-Kore-KR" altLang="en-US" sz="1400" dirty="0">
              <a:latin typeface="KoPubDotum Medium" pitchFamily="2" charset="-127"/>
              <a:ea typeface="KoPubDotum Medium" pitchFamily="2" charset="-127"/>
            </a:endParaRPr>
          </a:p>
        </p:txBody>
      </p:sp>
      <p:graphicFrame>
        <p:nvGraphicFramePr>
          <p:cNvPr id="2" name="표 7">
            <a:extLst>
              <a:ext uri="{FF2B5EF4-FFF2-40B4-BE49-F238E27FC236}">
                <a16:creationId xmlns:a16="http://schemas.microsoft.com/office/drawing/2014/main" id="{18707A65-009A-605F-B39A-CE3A4D0B4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301767"/>
              </p:ext>
            </p:extLst>
          </p:nvPr>
        </p:nvGraphicFramePr>
        <p:xfrm>
          <a:off x="432562" y="1641118"/>
          <a:ext cx="5992622" cy="149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682">
                  <a:extLst>
                    <a:ext uri="{9D8B030D-6E8A-4147-A177-3AD203B41FA5}">
                      <a16:colId xmlns:a16="http://schemas.microsoft.com/office/drawing/2014/main" val="2527089509"/>
                    </a:ext>
                  </a:extLst>
                </a:gridCol>
                <a:gridCol w="4861940">
                  <a:extLst>
                    <a:ext uri="{9D8B030D-6E8A-4147-A177-3AD203B41FA5}">
                      <a16:colId xmlns:a16="http://schemas.microsoft.com/office/drawing/2014/main" val="4092288062"/>
                    </a:ext>
                  </a:extLst>
                </a:gridCol>
              </a:tblGrid>
              <a:tr h="278726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구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분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</a:t>
                      </a:r>
                      <a:r>
                        <a:rPr kumimoji="1" lang="ko-KR" altLang="en-US" sz="10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</a:t>
                      </a:r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용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730796"/>
                  </a:ext>
                </a:extLst>
              </a:tr>
              <a:tr h="304374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성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명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514529"/>
                  </a:ext>
                </a:extLst>
              </a:tr>
              <a:tr h="304374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연락처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717150"/>
                  </a:ext>
                </a:extLst>
              </a:tr>
              <a:tr h="304374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이메일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224004"/>
                  </a:ext>
                </a:extLst>
              </a:tr>
              <a:tr h="304374">
                <a:tc>
                  <a:txBody>
                    <a:bodyPr/>
                    <a:lstStyle/>
                    <a:p>
                      <a:pPr algn="ctr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회사명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841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BDBC734-17EA-8A63-9E4D-20F48D4EFFDA}"/>
              </a:ext>
            </a:extLst>
          </p:cNvPr>
          <p:cNvSpPr txBox="1"/>
          <p:nvPr/>
        </p:nvSpPr>
        <p:spPr>
          <a:xfrm>
            <a:off x="337562" y="3353414"/>
            <a:ext cx="4608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400" dirty="0">
                <a:latin typeface="KoPubDotum Medium" pitchFamily="2" charset="-127"/>
                <a:ea typeface="KoPubDotum Medium" pitchFamily="2" charset="-127"/>
              </a:rPr>
              <a:t>☐ 업무 의뢰내용</a:t>
            </a:r>
            <a:endParaRPr kumimoji="1" lang="ko-Kore-KR" altLang="en-US" sz="1400" dirty="0">
              <a:latin typeface="KoPubDotum Medium" pitchFamily="2" charset="-127"/>
              <a:ea typeface="KoPubDotum Medium" pitchFamily="2" charset="-127"/>
            </a:endParaRPr>
          </a:p>
        </p:txBody>
      </p:sp>
      <p:graphicFrame>
        <p:nvGraphicFramePr>
          <p:cNvPr id="9" name="표 7">
            <a:extLst>
              <a:ext uri="{FF2B5EF4-FFF2-40B4-BE49-F238E27FC236}">
                <a16:creationId xmlns:a16="http://schemas.microsoft.com/office/drawing/2014/main" id="{8521B096-C284-9CB6-C6A1-40C78B6F7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014659"/>
              </p:ext>
            </p:extLst>
          </p:nvPr>
        </p:nvGraphicFramePr>
        <p:xfrm>
          <a:off x="432562" y="3768231"/>
          <a:ext cx="5992876" cy="3137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385">
                  <a:extLst>
                    <a:ext uri="{9D8B030D-6E8A-4147-A177-3AD203B41FA5}">
                      <a16:colId xmlns:a16="http://schemas.microsoft.com/office/drawing/2014/main" val="2527089509"/>
                    </a:ext>
                  </a:extLst>
                </a:gridCol>
                <a:gridCol w="5056491">
                  <a:extLst>
                    <a:ext uri="{9D8B030D-6E8A-4147-A177-3AD203B41FA5}">
                      <a16:colId xmlns:a16="http://schemas.microsoft.com/office/drawing/2014/main" val="4092288062"/>
                    </a:ext>
                  </a:extLst>
                </a:gridCol>
              </a:tblGrid>
              <a:tr h="494621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제  목</a:t>
                      </a:r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  용</a:t>
                      </a:r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730796"/>
                  </a:ext>
                </a:extLst>
              </a:tr>
              <a:tr h="2642773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ko-Kore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용</a:t>
                      </a:r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※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포함사항</a:t>
                      </a:r>
                      <a:endParaRPr kumimoji="1" lang="en-US" altLang="ko-KR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l" defTabSz="685800" rtl="0" eaLnBrk="1" latinLnBrk="0" hangingPunct="1"/>
                      <a:endParaRPr kumimoji="1" lang="en-US" altLang="ko-KR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71450" indent="-171450" algn="l" defTabSz="685800" rtl="0" eaLnBrk="1" latinLnBrk="0" hangingPunct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구체적으로 요청하시는 의뢰 내용</a:t>
                      </a:r>
                      <a:endParaRPr kumimoji="1" lang="en-US" altLang="ko-KR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71450" indent="-171450" algn="l" defTabSz="685800" rtl="0" eaLnBrk="1" latinLnBrk="0" hangingPunct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kumimoji="1" lang="ko-KR" altLang="en-US" sz="1000" b="0" kern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분양대행첨부자료</a:t>
                      </a:r>
                      <a:endParaRPr kumimoji="1" lang="en-US" altLang="ko-KR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l" defTabSz="685800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  1)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분양면적표</a:t>
                      </a:r>
                      <a:endParaRPr kumimoji="1" lang="en-US" altLang="ko-KR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l" defTabSz="685800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  2)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건축도면</a:t>
                      </a: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대량 제출 불가시 개요</a:t>
                      </a: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ko-KR" altLang="en-US" sz="1000" b="0" kern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기준층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평면도</a:t>
                      </a: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indent="0" algn="l" defTabSz="685800" rtl="0" eaLnBrk="1" latinLnBrk="0" hangingPunct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kumimoji="1" lang="en-US" altLang="ko-KR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  3) </a:t>
                      </a:r>
                      <a:r>
                        <a:rPr kumimoji="1" lang="ko-KR" altLang="en-US" sz="10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투시도 및 조감도 첨부 부탁</a:t>
                      </a:r>
                      <a:endParaRPr kumimoji="1" lang="ko-Kore-KR" altLang="en-US" sz="10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51452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42C1B2E-39B7-0B95-8898-CD1AB85DEBB5}"/>
              </a:ext>
            </a:extLst>
          </p:cNvPr>
          <p:cNvSpPr txBox="1"/>
          <p:nvPr/>
        </p:nvSpPr>
        <p:spPr>
          <a:xfrm>
            <a:off x="408177" y="7776629"/>
            <a:ext cx="599287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900" b="1" i="0" dirty="0">
                <a:solidFill>
                  <a:srgbClr val="111111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 수집 및 이용 동의</a:t>
            </a:r>
            <a:br>
              <a:rPr lang="ko-KR" altLang="en-US" sz="900" dirty="0"/>
            </a:b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당사는 귀하가 의뢰하신 서비스 제공을 목적으로 귀하께서 작성하신 개인정보를 수집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·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이용하고 있습니다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r>
              <a:rPr lang="ko-KR" altLang="en-US" sz="900" dirty="0"/>
              <a:t>본 의뢰서 작성 후 제출 시 개인정보 수집 및 이용에 동의하며 별도의 서명은 받지 않습니다</a:t>
            </a:r>
            <a:r>
              <a:rPr lang="en-US" altLang="ko-KR" sz="900" dirty="0"/>
              <a:t>.</a:t>
            </a:r>
            <a:endParaRPr lang="ko-Kore-KR" altLang="en-US" sz="9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83A8A1-C1AF-DF51-B2D1-D75BB7D4C575}"/>
              </a:ext>
            </a:extLst>
          </p:cNvPr>
          <p:cNvSpPr txBox="1"/>
          <p:nvPr/>
        </p:nvSpPr>
        <p:spPr>
          <a:xfrm>
            <a:off x="432560" y="8358901"/>
            <a:ext cx="59928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50" dirty="0">
                <a:latin typeface="KoPubBatang Medium" pitchFamily="2" charset="-127"/>
                <a:ea typeface="KoPubBatang Medium" pitchFamily="2" charset="-127"/>
              </a:rPr>
              <a:t>※</a:t>
            </a:r>
            <a:r>
              <a:rPr kumimoji="1" lang="ko-KR" altLang="en-US" sz="1050" dirty="0">
                <a:latin typeface="KoPubBatang Medium" pitchFamily="2" charset="-127"/>
                <a:ea typeface="KoPubBatang Medium" pitchFamily="2" charset="-127"/>
              </a:rPr>
              <a:t> 다른 양식으로도 접수 가능합니다</a:t>
            </a:r>
            <a:r>
              <a:rPr kumimoji="1" lang="en-US" altLang="ko-KR" sz="1050" dirty="0">
                <a:latin typeface="KoPubBatang Medium" pitchFamily="2" charset="-127"/>
                <a:ea typeface="KoPubBatang Medium" pitchFamily="2" charset="-127"/>
              </a:rPr>
              <a:t>.</a:t>
            </a:r>
            <a:endParaRPr kumimoji="1" lang="ko-Kore-KR" altLang="en-US" sz="1050" dirty="0">
              <a:latin typeface="KoPubBatang Medium" pitchFamily="2" charset="-127"/>
              <a:ea typeface="KoPubBatang Medium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293E7-72A2-C43F-6EF9-AE43883CB7C5}"/>
              </a:ext>
            </a:extLst>
          </p:cNvPr>
          <p:cNvSpPr txBox="1"/>
          <p:nvPr/>
        </p:nvSpPr>
        <p:spPr>
          <a:xfrm>
            <a:off x="337562" y="7115789"/>
            <a:ext cx="4608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400" dirty="0">
                <a:latin typeface="KoPubDotum Medium" pitchFamily="2" charset="-127"/>
                <a:ea typeface="KoPubDotum Medium" pitchFamily="2" charset="-127"/>
              </a:rPr>
              <a:t>☐ 첨부자료 발송 이메일 </a:t>
            </a:r>
            <a:r>
              <a:rPr kumimoji="1" lang="en-US" altLang="ko-KR" sz="1400" dirty="0">
                <a:latin typeface="KoPubDotum Medium" pitchFamily="2" charset="-127"/>
                <a:ea typeface="KoPubDotum Medium" pitchFamily="2" charset="-127"/>
              </a:rPr>
              <a:t>: allsign.corp@gmail.com</a:t>
            </a:r>
            <a:endParaRPr kumimoji="1" lang="ko-Kore-KR" altLang="en-US" sz="1400" dirty="0">
              <a:latin typeface="KoPubDotum Medium" pitchFamily="2" charset="-127"/>
              <a:ea typeface="KoPubDotum Medium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FA4531-65AB-B994-161D-68FF27BC247E}"/>
              </a:ext>
            </a:extLst>
          </p:cNvPr>
          <p:cNvSpPr txBox="1"/>
          <p:nvPr/>
        </p:nvSpPr>
        <p:spPr>
          <a:xfrm>
            <a:off x="442085" y="8968501"/>
            <a:ext cx="5992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400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의뢰 감사드립니다</a:t>
            </a:r>
            <a:r>
              <a:rPr kumimoji="1" lang="en-US" altLang="ko-KR" sz="1400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. </a:t>
            </a:r>
            <a:r>
              <a:rPr kumimoji="1" lang="ko-KR" altLang="en-US" sz="1400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최대한 빠른 시일내에 연락 드리겠습니다</a:t>
            </a:r>
            <a:r>
              <a:rPr kumimoji="1" lang="en-US" altLang="ko-KR" sz="1400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. </a:t>
            </a:r>
            <a:endParaRPr kumimoji="1" lang="ko-Kore-KR" altLang="en-US" sz="1400" dirty="0">
              <a:latin typeface="에스코어 드림 6 Bold" panose="020B0703030302020204" pitchFamily="34" charset="-127"/>
              <a:ea typeface="에스코어 드림 6 Bold" panose="020B070303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37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 2013 - 2022">
  <a:themeElements>
    <a:clrScheme name="Office 테마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139</TotalTime>
  <Words>122</Words>
  <Application>Microsoft Office PowerPoint</Application>
  <PresentationFormat>사용자 지정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KoPubBatang Medium</vt:lpstr>
      <vt:lpstr>KoPubDotum Medium</vt:lpstr>
      <vt:lpstr>맑은 고딕</vt:lpstr>
      <vt:lpstr>에스코어 드림 6 Bold</vt:lpstr>
      <vt:lpstr>Arial</vt:lpstr>
      <vt:lpstr>Calibri</vt:lpstr>
      <vt:lpstr>Calibri Light</vt:lpstr>
      <vt:lpstr>Office 테마 2013 - 2022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Jessica Payne</dc:creator>
  <cp:lastModifiedBy>CFA4</cp:lastModifiedBy>
  <cp:revision>4</cp:revision>
  <cp:lastPrinted>2023-01-03T08:47:08Z</cp:lastPrinted>
  <dcterms:created xsi:type="dcterms:W3CDTF">2023-01-03T08:10:56Z</dcterms:created>
  <dcterms:modified xsi:type="dcterms:W3CDTF">2026-01-15T05:01:58Z</dcterms:modified>
</cp:coreProperties>
</file>